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56" r:id="rId3"/>
    <p:sldId id="258" r:id="rId4"/>
    <p:sldId id="261" r:id="rId5"/>
    <p:sldId id="263" r:id="rId6"/>
    <p:sldId id="265" r:id="rId7"/>
    <p:sldId id="266" r:id="rId8"/>
    <p:sldId id="264" r:id="rId9"/>
    <p:sldId id="267" r:id="rId10"/>
    <p:sldId id="268" r:id="rId11"/>
    <p:sldId id="277" r:id="rId12"/>
    <p:sldId id="271" r:id="rId13"/>
    <p:sldId id="274" r:id="rId14"/>
    <p:sldId id="278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미리[ 학부졸업 / 식품공학과 ]" initials="최학/식]" lastIdx="1" clrIdx="0">
    <p:extLst>
      <p:ext uri="{19B8F6BF-5375-455C-9EA6-DF929625EA0E}">
        <p15:presenceInfo xmlns:p15="http://schemas.microsoft.com/office/powerpoint/2012/main" userId="최미리[ 학부졸업 / 식품공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344" autoAdjust="0"/>
  </p:normalViewPr>
  <p:slideViewPr>
    <p:cSldViewPr snapToGrid="0">
      <p:cViewPr varScale="1">
        <p:scale>
          <a:sx n="45" d="100"/>
          <a:sy n="45" d="100"/>
        </p:scale>
        <p:origin x="14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02CDF-159D-4424-8C57-C2CE099F30EB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B3A9E-2B6A-4582-AB00-36EDC8D0E2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1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호연</a:t>
            </a:r>
            <a:r>
              <a:rPr lang="en-US" altLang="ko-KR" dirty="0"/>
              <a:t>: </a:t>
            </a:r>
            <a:r>
              <a:rPr lang="ko-KR" altLang="en-US" dirty="0"/>
              <a:t>정전이야</a:t>
            </a:r>
            <a:r>
              <a:rPr lang="en-US" altLang="ko-KR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세경</a:t>
            </a:r>
            <a:r>
              <a:rPr lang="en-US" altLang="ko-KR" dirty="0"/>
              <a:t>: </a:t>
            </a:r>
            <a:r>
              <a:rPr lang="ko-KR" altLang="en-US" dirty="0" err="1"/>
              <a:t>정전났을때</a:t>
            </a:r>
            <a:r>
              <a:rPr lang="ko-KR" altLang="en-US" dirty="0"/>
              <a:t> 어디 전화해야 되지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호연</a:t>
            </a:r>
            <a:r>
              <a:rPr lang="en-US" altLang="ko-KR" dirty="0"/>
              <a:t>: </a:t>
            </a:r>
            <a:r>
              <a:rPr lang="ko-KR" altLang="en-US" dirty="0"/>
              <a:t>모르면 </a:t>
            </a:r>
            <a:r>
              <a:rPr lang="en-US" altLang="ko-KR" dirty="0"/>
              <a:t>1818!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4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서비스를 통한 기대효과입니다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측면에서는</a:t>
            </a:r>
            <a:r>
              <a:rPr lang="en-US" altLang="ko-KR" dirty="0"/>
              <a:t>, </a:t>
            </a:r>
            <a:r>
              <a:rPr lang="ko-KR" altLang="en-US" dirty="0"/>
              <a:t>긴급 </a:t>
            </a:r>
            <a:r>
              <a:rPr lang="ko-KR" altLang="en-US" dirty="0" err="1"/>
              <a:t>상황시</a:t>
            </a:r>
            <a:r>
              <a:rPr lang="en-US" altLang="ko-KR" dirty="0"/>
              <a:t>: </a:t>
            </a:r>
            <a:r>
              <a:rPr lang="ko-KR" altLang="en-US" dirty="0"/>
              <a:t>필요한 연락처 정보를 받을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평상시</a:t>
            </a:r>
            <a:r>
              <a:rPr lang="en-US" altLang="ko-KR" dirty="0"/>
              <a:t>: AI </a:t>
            </a:r>
            <a:r>
              <a:rPr lang="ko-KR" altLang="en-US" dirty="0"/>
              <a:t>서비스를 통해 간단한 질문도 편하게 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7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인터넷이 불편한 노인들도 전화서비스를 통해 좀 더 편하게 사용할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8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제공자 측면</a:t>
            </a:r>
            <a:r>
              <a:rPr lang="en-US" altLang="ko-KR" dirty="0"/>
              <a:t>, </a:t>
            </a:r>
            <a:r>
              <a:rPr lang="ko-KR" altLang="en-US" dirty="0" err="1"/>
              <a:t>과부하된</a:t>
            </a:r>
            <a:r>
              <a:rPr lang="ko-KR" altLang="en-US" dirty="0"/>
              <a:t> 민원처리를 줄이고 메인 서비스에 집중할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기관이 제공하는 정보를 </a:t>
            </a:r>
            <a:r>
              <a:rPr lang="ko-KR" altLang="en-US" dirty="0" err="1"/>
              <a:t>필요로하는</a:t>
            </a:r>
            <a:r>
              <a:rPr lang="ko-KR" altLang="en-US" dirty="0"/>
              <a:t> 사람에게 알맞게 제공할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단순 민원처리에 대한 업무 과중을 줄여 인력 낭비를 막을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4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번역 기능을 추가해 다양한 언어로 제공 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국내로 여행 온 외국인이나 해외 여행을 하는 내국인에게도 긴급 상황에서 필요한 정보를 제공할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국내로 여행 온 외국인이나 해외 여행을 하는 내국인에게도 긴급 상황에서 필요한 정보를 제공할 수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최근 코로나 정신건강센터에서 상담원으로 일하고 있는 지인으로부터 실제로 단순 불만 전화때문에 정작 상담 민원은 제대로 처리하지 못하고 있다고 들었다</a:t>
            </a:r>
            <a:r>
              <a:rPr lang="en-US" altLang="ko-KR" dirty="0"/>
              <a:t>. </a:t>
            </a:r>
            <a:r>
              <a:rPr lang="ko-KR" altLang="en-US" dirty="0"/>
              <a:t>우리 서비스를 통해 각 기관이 적절한 정보를 제공하고</a:t>
            </a:r>
            <a:r>
              <a:rPr lang="en-US" altLang="ko-KR" dirty="0"/>
              <a:t>, </a:t>
            </a:r>
            <a:r>
              <a:rPr lang="ko-KR" altLang="en-US" dirty="0"/>
              <a:t>사용자도 알맞은 정보를 쉽게 제공받을 수 있길 바라며 발표를 마무리하겠습니다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07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57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긴급전화 </a:t>
            </a:r>
            <a:r>
              <a:rPr lang="en-US" altLang="ko-KR" dirty="0"/>
              <a:t>1818</a:t>
            </a:r>
            <a:r>
              <a:rPr lang="ko-KR" altLang="en-US" dirty="0"/>
              <a:t>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9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긴급전화 </a:t>
            </a:r>
            <a:r>
              <a:rPr lang="en-US" altLang="ko-KR" dirty="0"/>
              <a:t>1818</a:t>
            </a:r>
            <a:r>
              <a:rPr lang="ko-KR" altLang="en-US" dirty="0"/>
              <a:t>은 재난 복구를 위한 긴급 전화 연결 서비스입니다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1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긴급 상황 시</a:t>
            </a:r>
            <a:r>
              <a:rPr lang="en-US" altLang="ko-KR" dirty="0"/>
              <a:t>, </a:t>
            </a:r>
            <a:r>
              <a:rPr lang="ko-KR" altLang="en-US" dirty="0"/>
              <a:t>전화 민원이 </a:t>
            </a:r>
            <a:r>
              <a:rPr lang="ko-KR" altLang="en-US" dirty="0" err="1"/>
              <a:t>과부하되는</a:t>
            </a:r>
            <a:r>
              <a:rPr lang="ko-KR" altLang="en-US" dirty="0"/>
              <a:t> 것을 막고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국가 긴급 번호로 연결해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8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 err="1"/>
              <a:t>ibm</a:t>
            </a:r>
            <a:r>
              <a:rPr lang="en-US" altLang="ko-KR" dirty="0"/>
              <a:t> solution</a:t>
            </a:r>
            <a:r>
              <a:rPr lang="ko-KR" altLang="en-US" dirty="0"/>
              <a:t>은 </a:t>
            </a:r>
            <a:r>
              <a:rPr lang="en-US" altLang="ko-KR" dirty="0" err="1"/>
              <a:t>watson</a:t>
            </a:r>
            <a:r>
              <a:rPr lang="en-US" altLang="ko-KR" dirty="0"/>
              <a:t> speech to text, text to speech, assistant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753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speech to text </a:t>
            </a:r>
            <a:r>
              <a:rPr lang="ko-KR" altLang="en-US" dirty="0"/>
              <a:t>를 사용해서 발신자의 음성을 텍스트로 바꿉니다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말하기 버튼 누르기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질문 음성 나오기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83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assistant</a:t>
            </a:r>
            <a:r>
              <a:rPr lang="ko-KR" altLang="en-US" dirty="0"/>
              <a:t>를 사용해서 상황에 알맞은 데이터를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출력된 데이터를 </a:t>
            </a:r>
            <a:r>
              <a:rPr lang="en-US" altLang="ko-KR" dirty="0"/>
              <a:t>text to speech </a:t>
            </a:r>
            <a:r>
              <a:rPr lang="ko-KR" altLang="en-US" dirty="0"/>
              <a:t>를 이용하여 안내음성과 함께 전화 연결을 도와줍니다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답변 버튼 누르기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안내 음성 나오기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홍수 상황에 </a:t>
            </a:r>
            <a:r>
              <a:rPr lang="en-US" altLang="ko-KR" dirty="0"/>
              <a:t>1818 </a:t>
            </a:r>
            <a:r>
              <a:rPr lang="ko-KR" altLang="en-US" dirty="0"/>
              <a:t>서비스를 이용하는 예시입니다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틀고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CB3A9E-2B6A-4582-AB00-36EDC8D0E2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4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507B5-3741-48CF-B097-44EF3832C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298F85-5F6D-4932-A122-CC9766819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7B8CF-A5F1-4B39-A64B-86E612125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615EE-6D21-4AFB-989D-27165526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328F1B-239B-437B-9FE3-8AAB90D9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1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B5E19-B67B-412B-B49D-28F34EAD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790C01-88AE-4080-8644-43326B4C4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B2AF5-72E2-438B-A66B-D1CCBC28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B3F7B-0696-4A1E-ADBF-7F864A6E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577B5F-10DC-49FE-9E93-0FEBF35C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7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5F8286-2C3B-4DED-8A9A-DAD0E62BA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5DE5E-97D8-4ED2-9BBE-45A9A68D0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6230A-354D-46B7-B843-3FB5B0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70B1F0-F883-4352-B942-4D14A863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FA5C8-A9C3-4021-AD45-6E688874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7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C4F7C-1BBB-48AB-A81E-4766BB4A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D6890-67DB-4CEB-92AF-1D92B278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79C8D-0B81-460D-BB44-B41FDA7C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ECD21-E0D6-4B2B-ADD7-FE60B623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40B3A-6917-4A2E-8738-CC11788A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D11A5-F7E9-497B-BE99-B5B92A70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1725E-80FE-4BD0-AEBC-43E886194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2AE54-088E-47A8-B972-BFC2F8BF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6961C-773C-479D-847C-01C80876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19238-5090-4D16-9CCC-D7F69738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29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EF216-9B4A-4A6C-AC4B-93DDCD4B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D5D92-3E64-4107-B98C-3F50B4055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E65799-DDC4-4C38-A646-0AE58AFFE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10712E-8508-44F4-9BB0-50D980EC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BFCA1-6D49-4AD2-BD09-B8E13524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C4DAD-BE1A-44E6-BD76-CA5381ED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6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D47B9-98B7-45D4-A383-D73B14E9A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E786B2-A9E1-44D8-9255-57438A810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F8987-EE92-4A79-8F68-5F7CAD75E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F225E-564A-4F99-92A7-768BF7FEB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BBB67-94EB-4477-A64D-B4B25FDE1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92F30DE-E1C0-4A16-B1F9-1D519FC8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2D9A087-6CA8-4205-BBCA-6A68C0AE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613E30-66D7-4738-A073-C15FA6E0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7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C2BE5-BC90-4C68-BAA6-DC9411A4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C90C04-F88D-4B90-BE33-9E9702F6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0B086D-654D-4ABA-8F27-8F866FECC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74788B-CDAC-472C-BF99-B60EA0DF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99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072A90-800B-456C-A08B-E7838BF2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8BA7DE-B923-4502-90CD-51A7BF45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0DC820-CB1F-4CF6-98FE-BB11CAD1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2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09D9-707F-43D9-ACE0-E47D017F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E01D3-20F4-452E-A759-4C0554C6A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2CF1A0-8099-4BEF-B9F2-CD6566B2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2549E-922A-4FB5-8097-3EA8369A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F6574B-A370-4FF2-82D4-DA65CAAC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3FB5A8-F5B4-449C-BCF8-8F71F12C1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3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A2E1-B07F-4C32-9C9B-6113F713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A484AA-8A79-41F7-9D15-A4D3407E5C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F6B31-BDD6-448A-9C22-3998C55B9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7DF647-49ED-42BB-A32A-3F8C9B21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BCB9A9-1147-4FE9-8E8E-20B265EC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5ED72-946F-4068-B346-4119029D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8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7006F-713D-45C7-B69A-0CA44E28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85B5A-BA32-4F50-8A81-3E81EE480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3B50C-AC76-4DF4-8C7F-6B3CA1295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00FEC-A736-4A8D-A6BB-9F6C518138DD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D0189-126C-4680-87A8-1910DBFB4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FB9B-892B-41F9-ACBE-865676588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9691-E4A0-4163-B8CC-68167F57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6CF79A9D-D2A9-4DA8-AF06-3FCFD836B4B4}"/>
              </a:ext>
            </a:extLst>
          </p:cNvPr>
          <p:cNvSpPr/>
          <p:nvPr/>
        </p:nvSpPr>
        <p:spPr>
          <a:xfrm>
            <a:off x="914400" y="842972"/>
            <a:ext cx="4243388" cy="1057275"/>
          </a:xfrm>
          <a:prstGeom prst="wedgeRoundRectCallout">
            <a:avLst>
              <a:gd name="adj1" fmla="val -56212"/>
              <a:gd name="adj2" fmla="val 5863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F7B75-743F-41B5-BAF3-1914DB57C77A}"/>
              </a:ext>
            </a:extLst>
          </p:cNvPr>
          <p:cNvSpPr txBox="1"/>
          <p:nvPr/>
        </p:nvSpPr>
        <p:spPr>
          <a:xfrm>
            <a:off x="1890032" y="1017666"/>
            <a:ext cx="2406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정전이야</a:t>
            </a:r>
            <a:r>
              <a:rPr lang="en-US" altLang="ko-KR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4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2E8631C1-D986-46FB-913E-B0AFEA1C417F}"/>
              </a:ext>
            </a:extLst>
          </p:cNvPr>
          <p:cNvSpPr/>
          <p:nvPr/>
        </p:nvSpPr>
        <p:spPr>
          <a:xfrm>
            <a:off x="6357938" y="2443169"/>
            <a:ext cx="5272089" cy="1528763"/>
          </a:xfrm>
          <a:prstGeom prst="wedgeRoundRectCallout">
            <a:avLst>
              <a:gd name="adj1" fmla="val 59613"/>
              <a:gd name="adj2" fmla="val 8566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8E9F2-A4CD-48C9-868A-A30CA57147B9}"/>
              </a:ext>
            </a:extLst>
          </p:cNvPr>
          <p:cNvSpPr txBox="1"/>
          <p:nvPr/>
        </p:nvSpPr>
        <p:spPr>
          <a:xfrm>
            <a:off x="6562045" y="2588694"/>
            <a:ext cx="4889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정전났을</a:t>
            </a:r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때 </a:t>
            </a:r>
            <a:endParaRPr lang="en-US" altLang="ko-KR" sz="3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어디로 전화해야 하지</a:t>
            </a:r>
            <a:r>
              <a:rPr lang="en-US" altLang="ko-KR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247AEDB2-5203-4C11-A5BD-8F6FADEBC4E9}"/>
              </a:ext>
            </a:extLst>
          </p:cNvPr>
          <p:cNvSpPr/>
          <p:nvPr/>
        </p:nvSpPr>
        <p:spPr>
          <a:xfrm>
            <a:off x="942976" y="4454456"/>
            <a:ext cx="4386262" cy="1246257"/>
          </a:xfrm>
          <a:prstGeom prst="wedgeRoundRectCallout">
            <a:avLst>
              <a:gd name="adj1" fmla="val -57050"/>
              <a:gd name="adj2" fmla="val 663"/>
              <a:gd name="adj3" fmla="val 1666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E11BF-6372-45AC-8C6B-E54E9DDECF02}"/>
              </a:ext>
            </a:extLst>
          </p:cNvPr>
          <p:cNvSpPr txBox="1"/>
          <p:nvPr/>
        </p:nvSpPr>
        <p:spPr>
          <a:xfrm>
            <a:off x="1419934" y="4714877"/>
            <a:ext cx="3432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모르면 </a:t>
            </a:r>
            <a:r>
              <a:rPr lang="en-US" altLang="ko-KR" sz="40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1818 !</a:t>
            </a:r>
            <a:endParaRPr lang="ko-KR" altLang="en-US" sz="40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43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주소록">
            <a:extLst>
              <a:ext uri="{FF2B5EF4-FFF2-40B4-BE49-F238E27FC236}">
                <a16:creationId xmlns:a16="http://schemas.microsoft.com/office/drawing/2014/main" id="{86CC51F2-8C99-4356-AAE8-AD148CCE6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0065" y="1471617"/>
            <a:ext cx="2813844" cy="2813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A8F5C-62C4-4930-9FC3-836875B9B774}"/>
              </a:ext>
            </a:extLst>
          </p:cNvPr>
          <p:cNvSpPr txBox="1"/>
          <p:nvPr/>
        </p:nvSpPr>
        <p:spPr>
          <a:xfrm>
            <a:off x="7472361" y="4586714"/>
            <a:ext cx="3066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365 days</a:t>
            </a:r>
            <a:endParaRPr lang="ko-KR" altLang="en-US" sz="4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래픽 8" descr="불 켜기">
            <a:extLst>
              <a:ext uri="{FF2B5EF4-FFF2-40B4-BE49-F238E27FC236}">
                <a16:creationId xmlns:a16="http://schemas.microsoft.com/office/drawing/2014/main" id="{C5B4C4D1-262B-4849-933F-757F51B55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6130" y="1471617"/>
            <a:ext cx="2811892" cy="2811892"/>
          </a:xfrm>
          <a:prstGeom prst="rect">
            <a:avLst/>
          </a:prstGeom>
        </p:spPr>
      </p:pic>
      <p:pic>
        <p:nvPicPr>
          <p:cNvPr id="14" name="그래픽 13" descr="스피커폰">
            <a:extLst>
              <a:ext uri="{FF2B5EF4-FFF2-40B4-BE49-F238E27FC236}">
                <a16:creationId xmlns:a16="http://schemas.microsoft.com/office/drawing/2014/main" id="{120CC03D-ADAD-45A5-8B9C-375012DE27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852" y="1414465"/>
            <a:ext cx="2811892" cy="28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2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장난감, 시계, 표지판, 방이(가) 표시된 사진&#10;&#10;자동 생성된 설명">
            <a:extLst>
              <a:ext uri="{FF2B5EF4-FFF2-40B4-BE49-F238E27FC236}">
                <a16:creationId xmlns:a16="http://schemas.microsoft.com/office/drawing/2014/main" id="{30AB6F32-5535-4A62-8518-C886F3F85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43" y="1282693"/>
            <a:ext cx="6138314" cy="4351338"/>
          </a:xfr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D63647C5-3CE0-4C6E-96FC-1CA3AEF2A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07" y="984496"/>
            <a:ext cx="1583665" cy="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2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B34BADF-2289-4697-9650-907557FCE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27" y="1096957"/>
            <a:ext cx="8163787" cy="48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0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4F81CC3-0A5D-4141-B734-21475D6DE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09" y="1091941"/>
            <a:ext cx="4744508" cy="4580196"/>
          </a:xfrm>
        </p:spPr>
      </p:pic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A67EC1F1-6CC6-494A-91CA-C6A41DC56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98" y="977641"/>
            <a:ext cx="1583665" cy="4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장난감, 방이(가) 표시된 사진&#10;&#10;자동 생성된 설명">
            <a:extLst>
              <a:ext uri="{FF2B5EF4-FFF2-40B4-BE49-F238E27FC236}">
                <a16:creationId xmlns:a16="http://schemas.microsoft.com/office/drawing/2014/main" id="{90C0814E-D4BE-41E0-8905-9F1FF2E71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8" y="414338"/>
            <a:ext cx="10464926" cy="64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37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25539-E238-44E4-9104-DCD31D31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BAE5A-F0AB-43BE-8F5E-941434A02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1EA1A8-A0AF-484B-B394-557A4F07E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4"/>
          <a:stretch/>
        </p:blipFill>
        <p:spPr>
          <a:xfrm>
            <a:off x="0" y="11018"/>
            <a:ext cx="12192000" cy="4241690"/>
          </a:xfrm>
          <a:prstGeom prst="rect">
            <a:avLst/>
          </a:prstGeom>
        </p:spPr>
      </p:pic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77187202-CEAC-4CCB-BCCD-B2C0F0E9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08" y="4797747"/>
            <a:ext cx="3955055" cy="1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1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196B3-7A16-4846-AD90-B6D4364E1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8C448-A133-463E-853B-10EEB7D9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4"/>
          <a:stretch/>
        </p:blipFill>
        <p:spPr>
          <a:xfrm>
            <a:off x="0" y="11018"/>
            <a:ext cx="12192000" cy="4241690"/>
          </a:xfrm>
          <a:prstGeom prst="rect">
            <a:avLst/>
          </a:prstGeom>
        </p:spPr>
      </p:pic>
      <p:pic>
        <p:nvPicPr>
          <p:cNvPr id="6" name="그림 5" descr="시계이(가) 표시된 사진&#10;&#10;자동 생성된 설명">
            <a:extLst>
              <a:ext uri="{FF2B5EF4-FFF2-40B4-BE49-F238E27FC236}">
                <a16:creationId xmlns:a16="http://schemas.microsoft.com/office/drawing/2014/main" id="{BC0F0FEA-58C7-4CA5-8F56-1AAE90CCB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08" y="4797747"/>
            <a:ext cx="3955055" cy="11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CD945-0E5B-4F49-AC9E-151EF68C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7" y="4071711"/>
            <a:ext cx="9258300" cy="117745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재난 복구를 위한 긴급 전화 연결 서비스</a:t>
            </a:r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DF10E91D-1CA3-4C42-8B10-21F565BC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68" y="1608839"/>
            <a:ext cx="8292063" cy="23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그리기이(가) 표시된 사진&#10;&#10;자동 생성된 설명">
            <a:extLst>
              <a:ext uri="{FF2B5EF4-FFF2-40B4-BE49-F238E27FC236}">
                <a16:creationId xmlns:a16="http://schemas.microsoft.com/office/drawing/2014/main" id="{2AC58FC7-8F42-4D01-A572-58FC5B2A2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32" y="1055687"/>
            <a:ext cx="4825300" cy="4746626"/>
          </a:xfrm>
        </p:spPr>
      </p:pic>
    </p:spTree>
    <p:extLst>
      <p:ext uri="{BB962C8B-B14F-4D97-AF65-F5344CB8AC3E}">
        <p14:creationId xmlns:p14="http://schemas.microsoft.com/office/powerpoint/2010/main" val="315587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장난감이(가) 표시된 사진&#10;&#10;자동 생성된 설명">
            <a:extLst>
              <a:ext uri="{FF2B5EF4-FFF2-40B4-BE49-F238E27FC236}">
                <a16:creationId xmlns:a16="http://schemas.microsoft.com/office/drawing/2014/main" id="{E0A8A9B2-DBE9-44FA-9B1D-EFF71E97C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48" y="1067594"/>
            <a:ext cx="8391161" cy="5004594"/>
          </a:xfrm>
        </p:spPr>
      </p:pic>
    </p:spTree>
    <p:extLst>
      <p:ext uri="{BB962C8B-B14F-4D97-AF65-F5344CB8AC3E}">
        <p14:creationId xmlns:p14="http://schemas.microsoft.com/office/powerpoint/2010/main" val="289811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옅은, 그리기, 음식이(가) 표시된 사진&#10;&#10;자동 생성된 설명">
            <a:extLst>
              <a:ext uri="{FF2B5EF4-FFF2-40B4-BE49-F238E27FC236}">
                <a16:creationId xmlns:a16="http://schemas.microsoft.com/office/drawing/2014/main" id="{8BA3B7A7-8AAA-4323-96D5-814146B5C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16" y="814388"/>
            <a:ext cx="6073842" cy="4857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F5C51-B4E5-4523-925E-71531292A259}"/>
              </a:ext>
            </a:extLst>
          </p:cNvPr>
          <p:cNvSpPr txBox="1"/>
          <p:nvPr/>
        </p:nvSpPr>
        <p:spPr>
          <a:xfrm>
            <a:off x="2953839" y="4610319"/>
            <a:ext cx="114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STT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EDD03-297C-4F6F-96B8-C99695C85471}"/>
              </a:ext>
            </a:extLst>
          </p:cNvPr>
          <p:cNvSpPr txBox="1"/>
          <p:nvPr/>
        </p:nvSpPr>
        <p:spPr>
          <a:xfrm>
            <a:off x="5293963" y="5591288"/>
            <a:ext cx="286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Assistant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15AEC-8603-4DB0-B3D3-6D2E5AC8A2F2}"/>
              </a:ext>
            </a:extLst>
          </p:cNvPr>
          <p:cNvSpPr txBox="1"/>
          <p:nvPr/>
        </p:nvSpPr>
        <p:spPr>
          <a:xfrm>
            <a:off x="8059670" y="4623294"/>
            <a:ext cx="114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TTS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67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02363-94A5-4988-A357-94F8B906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DBDFD-1FD0-4847-8957-8A27727F8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산불질문</a:t>
            </a:r>
          </a:p>
        </p:txBody>
      </p:sp>
      <p:pic>
        <p:nvPicPr>
          <p:cNvPr id="4" name="산불질문">
            <a:hlinkClick r:id="" action="ppaction://media"/>
            <a:extLst>
              <a:ext uri="{FF2B5EF4-FFF2-40B4-BE49-F238E27FC236}">
                <a16:creationId xmlns:a16="http://schemas.microsoft.com/office/drawing/2014/main" id="{F0BB1888-EE8E-44BA-BEBF-90C385D63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1AE03-70DC-4D0C-BDA9-E8569DFB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7E8FD-6321-40EB-B207-92F890177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산불대답</a:t>
            </a:r>
            <a:endParaRPr lang="ko-KR" altLang="en-US" dirty="0"/>
          </a:p>
        </p:txBody>
      </p:sp>
      <p:pic>
        <p:nvPicPr>
          <p:cNvPr id="4" name="산불대답">
            <a:hlinkClick r:id="" action="ppaction://media"/>
            <a:extLst>
              <a:ext uri="{FF2B5EF4-FFF2-40B4-BE49-F238E27FC236}">
                <a16:creationId xmlns:a16="http://schemas.microsoft.com/office/drawing/2014/main" id="{8C2B0B30-EFDB-450B-9CF3-D102715A6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9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AC837-13A0-4F15-960D-CDCE0E3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DB1B6-69E4-4127-840C-5B885F45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홍수영상</a:t>
            </a:r>
          </a:p>
        </p:txBody>
      </p:sp>
      <p:pic>
        <p:nvPicPr>
          <p:cNvPr id="4" name="홍수영상">
            <a:hlinkClick r:id="" action="ppaction://media"/>
            <a:extLst>
              <a:ext uri="{FF2B5EF4-FFF2-40B4-BE49-F238E27FC236}">
                <a16:creationId xmlns:a16="http://schemas.microsoft.com/office/drawing/2014/main" id="{8A11D32B-D6A4-4BA6-A34E-19CB66C96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763" y="2677"/>
            <a:ext cx="12196763" cy="68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4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331</Words>
  <Application>Microsoft Office PowerPoint</Application>
  <PresentationFormat>와이드스크린</PresentationFormat>
  <Paragraphs>57</Paragraphs>
  <Slides>15</Slides>
  <Notes>15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여기어때 잘난체</vt:lpstr>
      <vt:lpstr>Arial</vt:lpstr>
      <vt:lpstr>Office 테마</vt:lpstr>
      <vt:lpstr>PowerPoint 프레젠테이션</vt:lpstr>
      <vt:lpstr>PowerPoint 프레젠테이션</vt:lpstr>
      <vt:lpstr>재난 복구를 위한 긴급 전화 연결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최미리[ 학부졸업 / 식품공학과 ]</dc:creator>
  <cp:lastModifiedBy>최미리[ 학부졸업 / 식품공학과 ]</cp:lastModifiedBy>
  <cp:revision>27</cp:revision>
  <dcterms:created xsi:type="dcterms:W3CDTF">2020-06-12T05:28:00Z</dcterms:created>
  <dcterms:modified xsi:type="dcterms:W3CDTF">2020-06-13T00:41:10Z</dcterms:modified>
</cp:coreProperties>
</file>